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24359-806E-4AD8-A1CA-A4F51E855784}" type="datetimeFigureOut">
              <a:rPr lang="en-US" smtClean="0"/>
              <a:t>8/25/2009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7C179-AC7B-45E2-8E7D-4377AE654EB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981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Mission Statement </a:t>
            </a:r>
            <a:br>
              <a:rPr lang="en-US" dirty="0" smtClean="0"/>
            </a:br>
            <a:r>
              <a:rPr lang="en-US" dirty="0" smtClean="0"/>
              <a:t>of </a:t>
            </a:r>
            <a:br>
              <a:rPr lang="en-US" dirty="0" smtClean="0"/>
            </a:br>
            <a:r>
              <a:rPr lang="en-US" dirty="0" smtClean="0"/>
              <a:t>Walter T McKee Jr. High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590800"/>
            <a:ext cx="8001000" cy="3886200"/>
          </a:xfrm>
        </p:spPr>
        <p:txBody>
          <a:bodyPr>
            <a:noAutofit/>
          </a:bodyPr>
          <a:lstStyle/>
          <a:p>
            <a:r>
              <a:rPr lang="en-US" sz="4000" b="1" i="1" dirty="0" smtClean="0"/>
              <a:t>The mission statement of Walter T. McKee </a:t>
            </a:r>
            <a:r>
              <a:rPr lang="en-US" sz="4000" b="1" i="1" dirty="0" err="1" smtClean="0"/>
              <a:t>Jr</a:t>
            </a:r>
            <a:r>
              <a:rPr lang="en-US" sz="4000" b="1" i="1" dirty="0" smtClean="0"/>
              <a:t> High is to set high academic standards in a safe and nurturing learning environment in order to produce productive members of a diverse society.</a:t>
            </a:r>
            <a:endParaRPr lang="en-US" sz="4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36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Mission Statement  of  Walter T McKee Jr. High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Statement  of  Walter T McKee Jr. High</dc:title>
  <dc:creator>First Lady Thomas</dc:creator>
  <cp:lastModifiedBy>First Lady Thomas</cp:lastModifiedBy>
  <cp:revision>26</cp:revision>
  <dcterms:created xsi:type="dcterms:W3CDTF">2009-08-25T14:10:03Z</dcterms:created>
  <dcterms:modified xsi:type="dcterms:W3CDTF">2009-08-25T20:07:43Z</dcterms:modified>
</cp:coreProperties>
</file>